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7" r:id="rId4"/>
    <p:sldId id="258" r:id="rId5"/>
    <p:sldId id="273" r:id="rId6"/>
    <p:sldId id="260" r:id="rId7"/>
    <p:sldId id="261" r:id="rId8"/>
    <p:sldId id="259" r:id="rId9"/>
    <p:sldId id="263" r:id="rId10"/>
    <p:sldId id="269" r:id="rId11"/>
    <p:sldId id="270" r:id="rId12"/>
    <p:sldId id="266" r:id="rId13"/>
    <p:sldId id="272" r:id="rId14"/>
    <p:sldId id="271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io/" TargetMode="External"/><Relationship Id="rId2" Type="http://schemas.openxmlformats.org/officeDocument/2006/relationships/hyperlink" Target="https://fsharp.org/" TargetMode="Externa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fsharpforfunandprofit.com/" TargetMode="External"/><Relationship Id="rId4" Type="http://schemas.openxmlformats.org/officeDocument/2006/relationships/hyperlink" Target="https://fable.io/repl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834558" y="2627719"/>
            <a:ext cx="1030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 Introduction To F#</a:t>
            </a:r>
            <a:endParaRPr 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code with fewer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and vice 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D9170-4862-BFDA-CA76-B8D0515876F7}"/>
              </a:ext>
            </a:extLst>
          </p:cNvPr>
          <p:cNvSpPr txBox="1"/>
          <p:nvPr/>
        </p:nvSpPr>
        <p:spPr>
          <a:xfrm>
            <a:off x="2307407" y="4273550"/>
            <a:ext cx="7059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Bottom line for all the bean counters: Cheaper!!!</a:t>
            </a: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845812" cy="51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31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2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3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134273" y="2415409"/>
            <a:ext cx="620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omic Sans MS" panose="030F0702030302020204" pitchFamily="66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55232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231300" y="588390"/>
            <a:ext cx="35076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Stephen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Stephen.Peterson@nasdaq.com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798AC0D-D3AF-D6EA-D55B-49C21A760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82" y="3326693"/>
            <a:ext cx="3181818" cy="7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135773" y="1490008"/>
            <a:ext cx="81980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 bit about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OOP (C#) vs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It’s not all hot air (code examples)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5184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running in a field of flowers&#10;&#10;Description automatically generated with medium confidence">
            <a:extLst>
              <a:ext uri="{FF2B5EF4-FFF2-40B4-BE49-F238E27FC236}">
                <a16:creationId xmlns:a16="http://schemas.microsoft.com/office/drawing/2014/main" id="{8FC9BB8F-4F15-3C3B-43DF-414D5E87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77024"/>
            <a:ext cx="7905362" cy="56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A bit about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2348624" y="455525"/>
            <a:ext cx="7347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Some companies using F#…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DEDA55-1FF3-598A-761A-9754D39D7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94" y="3113130"/>
            <a:ext cx="1971675" cy="131445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EF69D3-6B5B-404B-628E-2A595A80A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24" y="3770355"/>
            <a:ext cx="2924175" cy="1143000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2EF0264-88B1-05E1-3CFC-0EDC08DF6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76" y="3770355"/>
            <a:ext cx="2466975" cy="1152525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5A0D97-B8CE-2E5D-3734-E0771C540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33" y="1405905"/>
            <a:ext cx="2105025" cy="1171575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924567F0-2E58-700B-2756-1BAFD425C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062" y="1242335"/>
            <a:ext cx="1285875" cy="1285875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73E7259-3679-08C8-56CC-1B92E945F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94" y="1814721"/>
            <a:ext cx="1714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045056" y="214887"/>
            <a:ext cx="8654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OOP (C</a:t>
            </a:r>
            <a:r>
              <a:rPr lang="en-US" sz="4000" dirty="0">
                <a:latin typeface="Comic Sans MS" panose="030F0702030302020204" pitchFamily="66" charset="0"/>
              </a:rPr>
              <a:t>#) </a:t>
            </a:r>
            <a:r>
              <a:rPr lang="en-US" sz="4800" dirty="0">
                <a:latin typeface="Comic Sans MS" panose="030F0702030302020204" pitchFamily="66" charset="0"/>
              </a:rPr>
              <a:t>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 equality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is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Value type equality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873387" y="52611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for data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Types for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4376216" y="51874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Not done yet…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Drawing a blank here, man!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518210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examples…!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368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Steve Peterson</cp:lastModifiedBy>
  <cp:revision>112</cp:revision>
  <dcterms:created xsi:type="dcterms:W3CDTF">2020-03-21T14:54:53Z</dcterms:created>
  <dcterms:modified xsi:type="dcterms:W3CDTF">2023-04-21T15:35:28Z</dcterms:modified>
</cp:coreProperties>
</file>